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7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17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325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32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85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95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66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04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0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315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8D0D-1C2E-42F9-8B31-3B3B49D09834}" type="datetimeFigureOut">
              <a:rPr lang="he-IL" smtClean="0"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A5FD-7C80-40CA-949A-6B933284F0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0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adaim.org.il/2013/07/" TargetMode="External"/><Relationship Id="rId2" Type="http://schemas.openxmlformats.org/officeDocument/2006/relationships/hyperlink" Target="https://inbalskits.com/owl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34499" y="904461"/>
            <a:ext cx="9735670" cy="37562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he-IL" sz="20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b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הכנת ינשופים מגלילי נייר טואלט, וחומרים נוספים, הזמינים בכל בית.</a:t>
            </a:r>
            <a:b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יכולים ליצור עם שאר בני המשפחה, ינשופים מגוונים</a:t>
            </a:r>
            <a:b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מצרפת לכם קישור לכך, בו תמצאו דוגמאות נוספות</a:t>
            </a:r>
            <a:b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</a:br>
            <a:r>
              <a:rPr lang="he-IL" sz="4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</a:t>
            </a:r>
            <a:r>
              <a:rPr lang="en-US" sz="3600" dirty="0">
                <a:hlinkClick r:id="rId2"/>
              </a:rPr>
              <a:t>https://inbalskits.com/owls/</a:t>
            </a:r>
            <a:br>
              <a:rPr lang="he-IL" sz="1800" dirty="0"/>
            </a:br>
            <a:br>
              <a:rPr lang="he-IL" sz="1800" dirty="0"/>
            </a:br>
            <a:br>
              <a:rPr lang="he-IL" sz="1800" dirty="0"/>
            </a:br>
            <a:br>
              <a:rPr lang="he-IL" sz="1800" dirty="0"/>
            </a:br>
            <a:endParaRPr lang="he-IL" sz="20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155576"/>
            <a:ext cx="9144000" cy="1353671"/>
          </a:xfrm>
        </p:spPr>
        <p:txBody>
          <a:bodyPr/>
          <a:lstStyle/>
          <a:p>
            <a:endParaRPr lang="he-IL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r>
              <a:rPr lang="he-IL" sz="1800" dirty="0">
                <a:latin typeface="Guttman Yad-Brush" panose="02010401010101010101" pitchFamily="2" charset="-79"/>
                <a:ea typeface="+mj-ea"/>
                <a:cs typeface="Guttman Yad-Brush" panose="02010401010101010101" pitchFamily="2" charset="-79"/>
              </a:rPr>
              <a:t>ועוד רעיונות מגליל נייר טואלט </a:t>
            </a:r>
            <a:r>
              <a:rPr lang="en-US" dirty="0">
                <a:hlinkClick r:id="rId3"/>
              </a:rPr>
              <a:t>https://www.bayadaim.org.il/2013/07/</a:t>
            </a:r>
            <a:endParaRPr lang="he-IL" dirty="0"/>
          </a:p>
          <a:p>
            <a:r>
              <a:rPr lang="he-IL" dirty="0"/>
              <a:t>קצת-השראה-גלילי-נייר/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029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296883"/>
            <a:ext cx="9144000" cy="90131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3300"/>
                </a:solidFill>
              </a:rPr>
              <a:t>ינשופים מגליל נייר טואלט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90335"/>
            <a:ext cx="4097482" cy="54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451" cy="38557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0" y="3989069"/>
            <a:ext cx="4816215" cy="2747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471" y="3989069"/>
            <a:ext cx="50829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/>
              <a:t>http://www.yo-yoo.co.il/kids/kids.php?id=367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004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10698" r="5488" b="8682"/>
          <a:stretch/>
        </p:blipFill>
        <p:spPr>
          <a:xfrm>
            <a:off x="3371909" y="3520440"/>
            <a:ext cx="5417116" cy="333756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21698"/>
          <a:stretch/>
        </p:blipFill>
        <p:spPr>
          <a:xfrm>
            <a:off x="4059232" y="614024"/>
            <a:ext cx="3300792" cy="283529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8" t="6016" r="30459" b="3074"/>
          <a:stretch/>
        </p:blipFill>
        <p:spPr>
          <a:xfrm>
            <a:off x="172790" y="0"/>
            <a:ext cx="3119050" cy="6096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5541" r="8082" b="527"/>
          <a:stretch/>
        </p:blipFill>
        <p:spPr>
          <a:xfrm>
            <a:off x="8708343" y="45720"/>
            <a:ext cx="3368040" cy="5425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1909" y="134471"/>
            <a:ext cx="3521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עופות לילה דורסים</a:t>
            </a:r>
          </a:p>
        </p:txBody>
      </p:sp>
    </p:spTree>
    <p:extLst>
      <p:ext uri="{BB962C8B-B14F-4D97-AF65-F5344CB8AC3E}">
        <p14:creationId xmlns:p14="http://schemas.microsoft.com/office/powerpoint/2010/main" val="11104134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94</Words>
  <Application>Microsoft Office PowerPoint</Application>
  <PresentationFormat>מסך רחב</PresentationFormat>
  <Paragraphs>7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Guttman Yad-Brush</vt:lpstr>
      <vt:lpstr>ערכת נושא Office</vt:lpstr>
      <vt:lpstr>  הכנת ינשופים מגלילי נייר טואלט, וחומרים נוספים, הזמינים בכל בית. יכולים ליצור עם שאר בני המשפחה, ינשופים מגוונים מצרפת לכם קישור לכך, בו תמצאו דוגמאות נוספות  https://inbalskits.com/owls/    </vt:lpstr>
      <vt:lpstr>ינשופים מגליל נייר טואלט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ינשופים מגליל נייר טואלט</dc:title>
  <dc:creator>User</dc:creator>
  <cp:lastModifiedBy>ליאת</cp:lastModifiedBy>
  <cp:revision>7</cp:revision>
  <dcterms:created xsi:type="dcterms:W3CDTF">2018-04-21T13:54:49Z</dcterms:created>
  <dcterms:modified xsi:type="dcterms:W3CDTF">2020-03-26T13:30:09Z</dcterms:modified>
</cp:coreProperties>
</file>